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9"/>
  </p:notesMasterIdLst>
  <p:handoutMasterIdLst>
    <p:handoutMasterId r:id="rId10"/>
  </p:handoutMasterIdLst>
  <p:sldIdLst>
    <p:sldId id="268" r:id="rId2"/>
    <p:sldId id="258" r:id="rId3"/>
    <p:sldId id="260" r:id="rId4"/>
    <p:sldId id="261" r:id="rId5"/>
    <p:sldId id="269" r:id="rId6"/>
    <p:sldId id="270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1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7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5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5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5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996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1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3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1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0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8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CC0096-1860-4642-9CD2-0079EA5E7CD1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5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Professional </a:t>
            </a:r>
            <a:r>
              <a:rPr lang="en-US" dirty="0" smtClean="0"/>
              <a:t>Profile Presentation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Janie Shin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206" y="680141"/>
            <a:ext cx="4495800" cy="129302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About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96" y="1719972"/>
            <a:ext cx="5197576" cy="47877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Debbie Brooks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Position: Owner/designer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 long: Owned business for 30 years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Prior experience: Floral design classes at A&amp;M, 5 years in a different floral shop in College Station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Education: 4 </a:t>
            </a:r>
            <a:r>
              <a:rPr lang="en-US" dirty="0"/>
              <a:t>years at A&amp;M (enrolled 1980s)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Major: Changed </a:t>
            </a:r>
            <a:r>
              <a:rPr lang="en-US" dirty="0"/>
              <a:t>from Food Technology major to Floral Design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But </a:t>
            </a:r>
            <a:r>
              <a:rPr lang="en-US" dirty="0"/>
              <a:t>not graduated due to starting a family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Started her own business</a:t>
            </a:r>
            <a:endParaRPr lang="en-US" dirty="0"/>
          </a:p>
        </p:txBody>
      </p:sp>
      <p:sp>
        <p:nvSpPr>
          <p:cNvPr id="4" name="AutoShape 2" descr="https://scontent.xx.fbcdn.net/v/t34.0-12/14171826_10155440431012846_891269700_n.jpg?oh=23f64432d0f50ed8ff58ea7a7ce0f84d&amp;oe=5813DD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31" t="654" b="3073"/>
          <a:stretch/>
        </p:blipFill>
        <p:spPr>
          <a:xfrm>
            <a:off x="6559825" y="2600359"/>
            <a:ext cx="4562061" cy="33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101" y="809854"/>
            <a:ext cx="9601196" cy="1303867"/>
          </a:xfrm>
        </p:spPr>
        <p:txBody>
          <a:bodyPr/>
          <a:lstStyle/>
          <a:p>
            <a:r>
              <a:rPr lang="en-US" dirty="0" smtClean="0"/>
              <a:t>About the job position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63101" y="2020955"/>
            <a:ext cx="7272516" cy="430364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i="1" dirty="0" smtClean="0"/>
              <a:t>“ </a:t>
            </a:r>
            <a:r>
              <a:rPr lang="en-US" sz="2200" dirty="0"/>
              <a:t>You never know what’s going </a:t>
            </a:r>
            <a:r>
              <a:rPr lang="en-US" sz="2200" dirty="0" smtClean="0"/>
              <a:t>to happen</a:t>
            </a:r>
            <a:r>
              <a:rPr lang="en-US" sz="2200" dirty="0"/>
              <a:t>.”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Not </a:t>
            </a:r>
            <a:r>
              <a:rPr lang="en-US" sz="2400" dirty="0"/>
              <a:t>a low stress job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day I interviewed: </a:t>
            </a:r>
            <a:endParaRPr lang="en-US" sz="2400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Was </a:t>
            </a:r>
            <a:r>
              <a:rPr lang="en-US" dirty="0"/>
              <a:t>working on personal flowers as well as a cemetery decoration, 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1-2 appointments with people 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design, order, and talk 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work on games during the weekend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4 weddings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04742" y="2543264"/>
            <a:ext cx="3472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Busy months: April May and Valentines Day (crazy week)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11" y="862863"/>
            <a:ext cx="9601196" cy="1303867"/>
          </a:xfrm>
        </p:spPr>
        <p:txBody>
          <a:bodyPr/>
          <a:lstStyle/>
          <a:p>
            <a:r>
              <a:rPr lang="en-US" dirty="0" smtClean="0"/>
              <a:t>Skills needed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05071" y="1921566"/>
            <a:ext cx="10740114" cy="43993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“You need to know how to lift weights”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Have to lift buckets weighing around 45 lbs. every day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Social skills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Know how to communicate with customers on what they want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People skills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During days with emotional events with customers (funerals) know how to control your emotions and get things done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Qualities needed for job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131" y="2425148"/>
            <a:ext cx="10376452" cy="38550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People person (customers and coworkers)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“INITIATIVE” given a list and know how to get it done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Artistic ability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Ex: One of her old employees didn’t know how to make a basic bud vase and had to be taught by 3 different people and at the end had to be let go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Don’t think floral design is a “part-time” job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Don’t play around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for future florists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5070" y="2584174"/>
            <a:ext cx="5493026" cy="3154017"/>
          </a:xfrm>
        </p:spPr>
        <p:txBody>
          <a:bodyPr/>
          <a:lstStyle/>
          <a:p>
            <a:r>
              <a:rPr lang="en-US" dirty="0" smtClean="0"/>
              <a:t>Hard job</a:t>
            </a:r>
          </a:p>
          <a:p>
            <a:r>
              <a:rPr lang="en-US" dirty="0" smtClean="0"/>
              <a:t>Find a good clientele </a:t>
            </a:r>
          </a:p>
          <a:p>
            <a:r>
              <a:rPr lang="en-US" dirty="0" smtClean="0"/>
              <a:t>Know your business</a:t>
            </a:r>
          </a:p>
          <a:p>
            <a:pPr lvl="1"/>
            <a:r>
              <a:rPr lang="en-US" dirty="0" smtClean="0"/>
              <a:t>Have background of both business and artistic ability</a:t>
            </a:r>
            <a:endParaRPr lang="en-US" dirty="0"/>
          </a:p>
          <a:p>
            <a:pPr lvl="1"/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192078" y="2613001"/>
            <a:ext cx="4919870" cy="15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Know your artistic end and grow that to your best ability</a:t>
            </a:r>
          </a:p>
          <a:p>
            <a:pPr marL="342900" indent="-2286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Design even if you are the owner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6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3704" y="596673"/>
            <a:ext cx="6413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Questions?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303" r="13070"/>
          <a:stretch/>
        </p:blipFill>
        <p:spPr>
          <a:xfrm>
            <a:off x="867672" y="1418576"/>
            <a:ext cx="1809388" cy="2690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633" y="4098502"/>
            <a:ext cx="1784365" cy="1953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4770" b="8593"/>
          <a:stretch/>
        </p:blipFill>
        <p:spPr>
          <a:xfrm>
            <a:off x="7270314" y="4330755"/>
            <a:ext cx="2051539" cy="1721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3957"/>
          <a:stretch/>
        </p:blipFill>
        <p:spPr>
          <a:xfrm>
            <a:off x="8944799" y="1700952"/>
            <a:ext cx="2204464" cy="2318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0732" r="20945"/>
          <a:stretch/>
        </p:blipFill>
        <p:spPr>
          <a:xfrm>
            <a:off x="4949165" y="1701248"/>
            <a:ext cx="1950122" cy="366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582" y="4145341"/>
            <a:ext cx="139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Halloween theme</a:t>
            </a:r>
            <a:endParaRPr lang="en-US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7854" y="4115134"/>
            <a:ext cx="116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Fall theme</a:t>
            </a:r>
            <a:endParaRPr lang="en-US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2956" y="5405855"/>
            <a:ext cx="176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Sympathy piece</a:t>
            </a:r>
          </a:p>
        </p:txBody>
      </p:sp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312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</vt:lpstr>
      <vt:lpstr>Century Gothic</vt:lpstr>
      <vt:lpstr>Garamond</vt:lpstr>
      <vt:lpstr>Organic</vt:lpstr>
      <vt:lpstr>Professional Profile Presentation </vt:lpstr>
      <vt:lpstr>About </vt:lpstr>
      <vt:lpstr>About the job position </vt:lpstr>
      <vt:lpstr>Skills needed</vt:lpstr>
      <vt:lpstr>Qualities needed for job </vt:lpstr>
      <vt:lpstr>Advice for future florists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profile presentation</dc:title>
  <dc:creator>Shin, Joo Hyun</dc:creator>
  <cp:lastModifiedBy>Shin, Joo Hyun</cp:lastModifiedBy>
  <cp:revision>10</cp:revision>
  <dcterms:created xsi:type="dcterms:W3CDTF">2016-10-24T23:43:04Z</dcterms:created>
  <dcterms:modified xsi:type="dcterms:W3CDTF">2016-10-26T23:26:43Z</dcterms:modified>
</cp:coreProperties>
</file>