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EBEADE-078E-4638-8A53-072F7A0C62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2597-6F7E-4592-88BA-D4146A9CE0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BEADE-078E-4638-8A53-072F7A0C62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2597-6F7E-4592-88BA-D4146A9CE0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EBEADE-078E-4638-8A53-072F7A0C62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2597-6F7E-4592-88BA-D4146A9CE0C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BEADE-078E-4638-8A53-072F7A0C62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2597-6F7E-4592-88BA-D4146A9CE0C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BEADE-078E-4638-8A53-072F7A0C62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2597-6F7E-4592-88BA-D4146A9CE0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8EBEADE-078E-4638-8A53-072F7A0C62BE}"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52597-6F7E-4592-88BA-D4146A9CE0C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EBEADE-078E-4638-8A53-072F7A0C62BE}"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52597-6F7E-4592-88BA-D4146A9CE0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BEADE-078E-4638-8A53-072F7A0C62BE}"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52597-6F7E-4592-88BA-D4146A9CE0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8EBEADE-078E-4638-8A53-072F7A0C62BE}"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52597-6F7E-4592-88BA-D4146A9CE0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EBEADE-078E-4638-8A53-072F7A0C62BE}"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52597-6F7E-4592-88BA-D4146A9CE0C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EADE-078E-4638-8A53-072F7A0C62BE}"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52597-6F7E-4592-88BA-D4146A9CE0C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8EBEADE-078E-4638-8A53-072F7A0C62BE}" type="datetimeFigureOut">
              <a:rPr lang="en-US" smtClean="0"/>
              <a:t>6/24/2016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5E52597-6F7E-4592-88BA-D4146A9CE0C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Design Portfolio</a:t>
            </a:r>
            <a:endParaRPr lang="en-US" sz="6600" dirty="0"/>
          </a:p>
        </p:txBody>
      </p:sp>
      <p:sp>
        <p:nvSpPr>
          <p:cNvPr id="3" name="Subtitle 2"/>
          <p:cNvSpPr>
            <a:spLocks noGrp="1"/>
          </p:cNvSpPr>
          <p:nvPr>
            <p:ph type="subTitle" idx="1"/>
          </p:nvPr>
        </p:nvSpPr>
        <p:spPr/>
        <p:txBody>
          <a:bodyPr>
            <a:normAutofit/>
          </a:bodyPr>
          <a:lstStyle/>
          <a:p>
            <a:r>
              <a:rPr lang="en-US" sz="2800" dirty="0" smtClean="0"/>
              <a:t>Janie Shin</a:t>
            </a:r>
          </a:p>
          <a:p>
            <a:r>
              <a:rPr lang="en-US" sz="2800" dirty="0" smtClean="0"/>
              <a:t>Hort 203 - 102</a:t>
            </a:r>
            <a:endParaRPr lang="en-US" sz="2800" dirty="0"/>
          </a:p>
        </p:txBody>
      </p:sp>
      <p:pic>
        <p:nvPicPr>
          <p:cNvPr id="7170" name="Picture 2" descr="C:\Users\Janie\AppData\Local\Microsoft\Windows\INetCache\IE\E661RUHT\jinifur_flower_heart_by_jinifur-d4owmm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9789"/>
            <a:ext cx="8610600" cy="794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9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4702533"/>
            <a:ext cx="2670220" cy="2155467"/>
          </a:xfrm>
        </p:spPr>
        <p:txBody>
          <a:bodyPr>
            <a:normAutofit fontScale="85000" lnSpcReduction="20000"/>
          </a:bodyPr>
          <a:lstStyle/>
          <a:p>
            <a:r>
              <a:rPr lang="en-US" dirty="0" smtClean="0"/>
              <a:t>List of plant materials: Carnation, Daisy Pompon Chrysanthemum, Baby’s Breath, Oregonia and Leatherleaf</a:t>
            </a:r>
            <a:endParaRPr lang="en-US" dirty="0"/>
          </a:p>
        </p:txBody>
      </p:sp>
      <p:sp>
        <p:nvSpPr>
          <p:cNvPr id="3" name="Title 2"/>
          <p:cNvSpPr>
            <a:spLocks noGrp="1"/>
          </p:cNvSpPr>
          <p:nvPr>
            <p:ph type="title"/>
          </p:nvPr>
        </p:nvSpPr>
        <p:spPr/>
        <p:txBody>
          <a:bodyPr/>
          <a:lstStyle/>
          <a:p>
            <a:r>
              <a:rPr lang="en-US" dirty="0" smtClean="0"/>
              <a:t>Small Round</a:t>
            </a:r>
            <a:endParaRPr lang="en-US" dirty="0"/>
          </a:p>
        </p:txBody>
      </p:sp>
      <p:pic>
        <p:nvPicPr>
          <p:cNvPr id="1026" name="Picture 2" descr="C:\Users\Janie\Pictures\Portfolio\FullSizeRender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74676"/>
            <a:ext cx="2632186" cy="19741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ie\Pictures\Portfolio\FullSizeRender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38400"/>
            <a:ext cx="2685266" cy="2013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ie\Pictures\Portfolio\FullSizeRende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888" y="3276600"/>
            <a:ext cx="2520787" cy="3361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6016" y="4508671"/>
            <a:ext cx="4223767" cy="2308324"/>
          </a:xfrm>
          <a:prstGeom prst="rect">
            <a:avLst/>
          </a:prstGeom>
          <a:noFill/>
        </p:spPr>
        <p:txBody>
          <a:bodyPr wrap="square" rtlCol="0">
            <a:spAutoFit/>
          </a:bodyPr>
          <a:lstStyle/>
          <a:p>
            <a:r>
              <a:rPr lang="en-US" dirty="0" smtClean="0"/>
              <a:t>Elements: I really like the colors of this design. The white of the carnations and babies breath go really well with the bright yellow of the Daisy Pompon mums. </a:t>
            </a:r>
          </a:p>
          <a:p>
            <a:r>
              <a:rPr lang="en-US" dirty="0" smtClean="0"/>
              <a:t>Principle: I like the rhythm. The repetition of the daisies and carnations helps balance out the design and makes it look very uniform. </a:t>
            </a:r>
            <a:endParaRPr lang="en-US" dirty="0"/>
          </a:p>
        </p:txBody>
      </p:sp>
    </p:spTree>
    <p:extLst>
      <p:ext uri="{BB962C8B-B14F-4D97-AF65-F5344CB8AC3E}">
        <p14:creationId xmlns:p14="http://schemas.microsoft.com/office/powerpoint/2010/main" val="327002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800600"/>
            <a:ext cx="2971800" cy="2209800"/>
          </a:xfrm>
        </p:spPr>
        <p:txBody>
          <a:bodyPr>
            <a:normAutofit fontScale="92500"/>
          </a:bodyPr>
          <a:lstStyle/>
          <a:p>
            <a:r>
              <a:rPr lang="en-US" dirty="0" smtClean="0"/>
              <a:t>Plant materials: </a:t>
            </a:r>
            <a:r>
              <a:rPr lang="en-US" dirty="0"/>
              <a:t>Carnation, Daisy Pompon Chrysanthemum, </a:t>
            </a:r>
            <a:r>
              <a:rPr lang="en-US" dirty="0" smtClean="0"/>
              <a:t>Goldenrod, </a:t>
            </a:r>
            <a:r>
              <a:rPr lang="en-US" dirty="0"/>
              <a:t>Oregonia and Leatherleaf</a:t>
            </a:r>
          </a:p>
          <a:p>
            <a:endParaRPr lang="en-US" dirty="0"/>
          </a:p>
        </p:txBody>
      </p:sp>
      <p:sp>
        <p:nvSpPr>
          <p:cNvPr id="3" name="Title 2"/>
          <p:cNvSpPr>
            <a:spLocks noGrp="1"/>
          </p:cNvSpPr>
          <p:nvPr>
            <p:ph type="title"/>
          </p:nvPr>
        </p:nvSpPr>
        <p:spPr/>
        <p:txBody>
          <a:bodyPr/>
          <a:lstStyle/>
          <a:p>
            <a:r>
              <a:rPr lang="en-US" dirty="0" smtClean="0"/>
              <a:t>Horizontal </a:t>
            </a:r>
            <a:endParaRPr lang="en-US" dirty="0"/>
          </a:p>
        </p:txBody>
      </p:sp>
      <p:pic>
        <p:nvPicPr>
          <p:cNvPr id="2050" name="Picture 2" descr="C:\Users\Janie\Pictures\Portfolio\FullSizeRende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30" y="2587446"/>
            <a:ext cx="193167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nie\Pictures\Portfolio\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55924"/>
            <a:ext cx="3020218" cy="22651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anie\Pictures\Portfolio\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165" y="2387099"/>
            <a:ext cx="28448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4549676"/>
            <a:ext cx="4164330" cy="2308324"/>
          </a:xfrm>
          <a:prstGeom prst="rect">
            <a:avLst/>
          </a:prstGeom>
          <a:noFill/>
        </p:spPr>
        <p:txBody>
          <a:bodyPr wrap="square" rtlCol="0">
            <a:spAutoFit/>
          </a:bodyPr>
          <a:lstStyle/>
          <a:p>
            <a:r>
              <a:rPr lang="en-US" dirty="0" smtClean="0"/>
              <a:t>Elements: I really like the line of this design. The daisies and carnation help eye follow a pathway and produces movement. </a:t>
            </a:r>
          </a:p>
          <a:p>
            <a:r>
              <a:rPr lang="en-US" dirty="0" smtClean="0"/>
              <a:t>Principles: I like the unity in this design. The flowers blend well together without it being too rough and colors work well with one another. </a:t>
            </a:r>
            <a:endParaRPr lang="en-US" dirty="0"/>
          </a:p>
        </p:txBody>
      </p:sp>
    </p:spTree>
    <p:extLst>
      <p:ext uri="{BB962C8B-B14F-4D97-AF65-F5344CB8AC3E}">
        <p14:creationId xmlns:p14="http://schemas.microsoft.com/office/powerpoint/2010/main" val="187589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12598"/>
            <a:ext cx="2362200" cy="1431002"/>
          </a:xfrm>
        </p:spPr>
        <p:txBody>
          <a:bodyPr>
            <a:normAutofit fontScale="85000" lnSpcReduction="20000"/>
          </a:bodyPr>
          <a:lstStyle/>
          <a:p>
            <a:r>
              <a:rPr lang="en-US" dirty="0" smtClean="0"/>
              <a:t>Plant materials: Bells of Ireland, mums, leatherleaf and Tulips </a:t>
            </a:r>
            <a:endParaRPr lang="en-US" dirty="0"/>
          </a:p>
        </p:txBody>
      </p:sp>
      <p:sp>
        <p:nvSpPr>
          <p:cNvPr id="3" name="Title 2"/>
          <p:cNvSpPr>
            <a:spLocks noGrp="1"/>
          </p:cNvSpPr>
          <p:nvPr>
            <p:ph type="title"/>
          </p:nvPr>
        </p:nvSpPr>
        <p:spPr/>
        <p:txBody>
          <a:bodyPr/>
          <a:lstStyle/>
          <a:p>
            <a:r>
              <a:rPr lang="en-US" dirty="0" smtClean="0"/>
              <a:t>Crescent</a:t>
            </a:r>
            <a:endParaRPr lang="en-US" dirty="0"/>
          </a:p>
        </p:txBody>
      </p:sp>
      <p:pic>
        <p:nvPicPr>
          <p:cNvPr id="3074" name="Picture 2" descr="C:\Users\Janie\Pictures\Portfolio\C.jpg"/>
          <p:cNvPicPr>
            <a:picLocks noChangeAspect="1" noChangeArrowheads="1"/>
          </p:cNvPicPr>
          <p:nvPr/>
        </p:nvPicPr>
        <p:blipFill rotWithShape="1">
          <a:blip r:embed="rId2">
            <a:extLst>
              <a:ext uri="{28A0092B-C50C-407E-A947-70E740481C1C}">
                <a14:useLocalDpi xmlns:a14="http://schemas.microsoft.com/office/drawing/2010/main" val="0"/>
              </a:ext>
            </a:extLst>
          </a:blip>
          <a:srcRect t="16398"/>
          <a:stretch/>
        </p:blipFill>
        <p:spPr bwMode="auto">
          <a:xfrm>
            <a:off x="3581400" y="2035401"/>
            <a:ext cx="2209800" cy="24632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ie\Pictures\Portfoli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2573"/>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anie\Pictures\Portfolio\FullSizeRender (4).jpg"/>
          <p:cNvPicPr>
            <a:picLocks noChangeAspect="1" noChangeArrowheads="1"/>
          </p:cNvPicPr>
          <p:nvPr/>
        </p:nvPicPr>
        <p:blipFill rotWithShape="1">
          <a:blip r:embed="rId4">
            <a:extLst>
              <a:ext uri="{28A0092B-C50C-407E-A947-70E740481C1C}">
                <a14:useLocalDpi xmlns:a14="http://schemas.microsoft.com/office/drawing/2010/main" val="0"/>
              </a:ext>
            </a:extLst>
          </a:blip>
          <a:srcRect b="27024"/>
          <a:stretch/>
        </p:blipFill>
        <p:spPr bwMode="auto">
          <a:xfrm>
            <a:off x="6509197" y="2590800"/>
            <a:ext cx="2286000" cy="2224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4419600"/>
            <a:ext cx="4419600" cy="2308324"/>
          </a:xfrm>
          <a:prstGeom prst="rect">
            <a:avLst/>
          </a:prstGeom>
          <a:noFill/>
        </p:spPr>
        <p:txBody>
          <a:bodyPr wrap="square" rtlCol="0">
            <a:spAutoFit/>
          </a:bodyPr>
          <a:lstStyle/>
          <a:p>
            <a:r>
              <a:rPr lang="en-US" dirty="0" smtClean="0"/>
              <a:t>Elements: I love the space in this design. The way the bells of Ireland creates space around the design by making the crescent shape looks really cool. </a:t>
            </a:r>
          </a:p>
          <a:p>
            <a:r>
              <a:rPr lang="en-US" dirty="0" smtClean="0"/>
              <a:t>Principles: I like the asymmetrical balance of this design. How one side isn’t a mirror image of the other but the arrangements of the pieces help balance the design out. </a:t>
            </a:r>
            <a:endParaRPr lang="en-US" dirty="0"/>
          </a:p>
        </p:txBody>
      </p:sp>
    </p:spTree>
    <p:extLst>
      <p:ext uri="{BB962C8B-B14F-4D97-AF65-F5344CB8AC3E}">
        <p14:creationId xmlns:p14="http://schemas.microsoft.com/office/powerpoint/2010/main" val="262410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8104" y="5362986"/>
            <a:ext cx="2825496" cy="1066800"/>
          </a:xfrm>
        </p:spPr>
        <p:txBody>
          <a:bodyPr>
            <a:normAutofit fontScale="85000" lnSpcReduction="10000"/>
          </a:bodyPr>
          <a:lstStyle/>
          <a:p>
            <a:r>
              <a:rPr lang="en-US" dirty="0" smtClean="0"/>
              <a:t>Plant materials: Rose, waxflower, carnations, and salal </a:t>
            </a:r>
            <a:endParaRPr lang="en-US" dirty="0"/>
          </a:p>
        </p:txBody>
      </p:sp>
      <p:sp>
        <p:nvSpPr>
          <p:cNvPr id="3" name="Title 2"/>
          <p:cNvSpPr>
            <a:spLocks noGrp="1"/>
          </p:cNvSpPr>
          <p:nvPr>
            <p:ph type="title"/>
          </p:nvPr>
        </p:nvSpPr>
        <p:spPr/>
        <p:txBody>
          <a:bodyPr/>
          <a:lstStyle/>
          <a:p>
            <a:r>
              <a:rPr lang="en-US" dirty="0" smtClean="0"/>
              <a:t>Hand Tied Bouquet</a:t>
            </a:r>
            <a:endParaRPr lang="en-US" dirty="0"/>
          </a:p>
        </p:txBody>
      </p:sp>
      <p:pic>
        <p:nvPicPr>
          <p:cNvPr id="4098" name="Picture 2" descr="C:\Users\Janie\Pictures\Portfolio\b2.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92"/>
          <a:stretch/>
        </p:blipFill>
        <p:spPr bwMode="auto">
          <a:xfrm>
            <a:off x="3352800" y="2438400"/>
            <a:ext cx="2401549" cy="27572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nie\Pictures\Portfolio\b.jpg"/>
          <p:cNvPicPr>
            <a:picLocks noChangeAspect="1" noChangeArrowheads="1"/>
          </p:cNvPicPr>
          <p:nvPr/>
        </p:nvPicPr>
        <p:blipFill rotWithShape="1">
          <a:blip r:embed="rId3">
            <a:extLst>
              <a:ext uri="{28A0092B-C50C-407E-A947-70E740481C1C}">
                <a14:useLocalDpi xmlns:a14="http://schemas.microsoft.com/office/drawing/2010/main" val="0"/>
              </a:ext>
            </a:extLst>
          </a:blip>
          <a:srcRect t="14615" r="4921"/>
          <a:stretch/>
        </p:blipFill>
        <p:spPr bwMode="auto">
          <a:xfrm>
            <a:off x="5943600" y="3216499"/>
            <a:ext cx="2822437" cy="3213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575" y="2286000"/>
            <a:ext cx="2819400" cy="3970318"/>
          </a:xfrm>
          <a:prstGeom prst="rect">
            <a:avLst/>
          </a:prstGeom>
          <a:noFill/>
        </p:spPr>
        <p:txBody>
          <a:bodyPr wrap="square" rtlCol="0">
            <a:spAutoFit/>
          </a:bodyPr>
          <a:lstStyle/>
          <a:p>
            <a:r>
              <a:rPr lang="en-US" dirty="0" smtClean="0"/>
              <a:t>Elements: I really like the different textures in this design. The feminine and smooth textures of the roses and carnations go really well with the rough textures of the salal. </a:t>
            </a:r>
          </a:p>
          <a:p>
            <a:r>
              <a:rPr lang="en-US" dirty="0" smtClean="0"/>
              <a:t>Principle: I love the harmony in this design. The colors of this piece create a warm and delicate feel while the foliage give a sense of nature. They work well together. </a:t>
            </a:r>
            <a:endParaRPr lang="en-US" dirty="0"/>
          </a:p>
        </p:txBody>
      </p:sp>
    </p:spTree>
    <p:extLst>
      <p:ext uri="{BB962C8B-B14F-4D97-AF65-F5344CB8AC3E}">
        <p14:creationId xmlns:p14="http://schemas.microsoft.com/office/powerpoint/2010/main" val="173913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9234" y="5867400"/>
            <a:ext cx="1828800" cy="1110462"/>
          </a:xfrm>
        </p:spPr>
        <p:txBody>
          <a:bodyPr>
            <a:normAutofit fontScale="62500" lnSpcReduction="20000"/>
          </a:bodyPr>
          <a:lstStyle/>
          <a:p>
            <a:r>
              <a:rPr lang="en-US" dirty="0" smtClean="0"/>
              <a:t>Plant materials: Spray Rose, Elaeagnus, and waxflower </a:t>
            </a:r>
            <a:endParaRPr lang="en-US" dirty="0"/>
          </a:p>
        </p:txBody>
      </p:sp>
      <p:sp>
        <p:nvSpPr>
          <p:cNvPr id="3" name="Title 2"/>
          <p:cNvSpPr>
            <a:spLocks noGrp="1"/>
          </p:cNvSpPr>
          <p:nvPr>
            <p:ph type="title"/>
          </p:nvPr>
        </p:nvSpPr>
        <p:spPr/>
        <p:txBody>
          <a:bodyPr/>
          <a:lstStyle/>
          <a:p>
            <a:r>
              <a:rPr lang="en-US" dirty="0" smtClean="0"/>
              <a:t>Corsage/</a:t>
            </a:r>
            <a:r>
              <a:rPr lang="en-US" dirty="0" err="1" smtClean="0"/>
              <a:t>Boutouniere</a:t>
            </a:r>
            <a:endParaRPr lang="en-US" dirty="0"/>
          </a:p>
        </p:txBody>
      </p:sp>
      <p:pic>
        <p:nvPicPr>
          <p:cNvPr id="5122" name="Picture 2" descr="C:\Users\Janie\Pictures\Portfolio\h.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41" t="6713" r="16831"/>
          <a:stretch/>
        </p:blipFill>
        <p:spPr bwMode="auto">
          <a:xfrm>
            <a:off x="304800" y="1810043"/>
            <a:ext cx="2286000" cy="23510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nie\Pictures\Portfolio\h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884" t="4027" r="5213" b="5634"/>
          <a:stretch/>
        </p:blipFill>
        <p:spPr bwMode="auto">
          <a:xfrm rot="540855">
            <a:off x="5541363" y="2991279"/>
            <a:ext cx="3396613" cy="29166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52" y="4221733"/>
            <a:ext cx="5534696" cy="2585323"/>
          </a:xfrm>
          <a:prstGeom prst="rect">
            <a:avLst/>
          </a:prstGeom>
          <a:noFill/>
        </p:spPr>
        <p:txBody>
          <a:bodyPr wrap="square" rtlCol="0">
            <a:spAutoFit/>
          </a:bodyPr>
          <a:lstStyle/>
          <a:p>
            <a:r>
              <a:rPr lang="en-US" dirty="0" smtClean="0"/>
              <a:t>Elements: I really like the colors in this corsage. The bright orange helps draw attention to the focal point while the waxflower adds a splash of different color so the orange won’t be overwhelming while the Elaeangnus helps smooth out the colors.</a:t>
            </a:r>
          </a:p>
          <a:p>
            <a:r>
              <a:rPr lang="en-US" dirty="0" smtClean="0"/>
              <a:t>Principles: I like the dominance in this. The spray rose plays as the leading character in this piece with it’s size and color while the waxflower helps compliment it as well as the foliage. </a:t>
            </a:r>
            <a:endParaRPr lang="en-US" dirty="0"/>
          </a:p>
        </p:txBody>
      </p:sp>
      <p:pic>
        <p:nvPicPr>
          <p:cNvPr id="1026" name="Picture 2" descr="C:\Users\Janie\Pictures\Portfolio\FullSizeRen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757" t="-347" r="-757" b="26564"/>
          <a:stretch/>
        </p:blipFill>
        <p:spPr bwMode="auto">
          <a:xfrm>
            <a:off x="2971800" y="1738528"/>
            <a:ext cx="2462548" cy="242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8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2514600"/>
            <a:ext cx="2209800" cy="1899357"/>
          </a:xfrm>
        </p:spPr>
        <p:txBody>
          <a:bodyPr>
            <a:normAutofit fontScale="92500" lnSpcReduction="20000"/>
          </a:bodyPr>
          <a:lstStyle/>
          <a:p>
            <a:r>
              <a:rPr lang="en-US" dirty="0" smtClean="0"/>
              <a:t>Plant material: Curly Willow, Seafoam Statice, Galax, sword fern, and tulips.  </a:t>
            </a:r>
            <a:endParaRPr lang="en-US" dirty="0"/>
          </a:p>
        </p:txBody>
      </p:sp>
      <p:sp>
        <p:nvSpPr>
          <p:cNvPr id="3" name="Title 2"/>
          <p:cNvSpPr>
            <a:spLocks noGrp="1"/>
          </p:cNvSpPr>
          <p:nvPr>
            <p:ph type="title"/>
          </p:nvPr>
        </p:nvSpPr>
        <p:spPr/>
        <p:txBody>
          <a:bodyPr/>
          <a:lstStyle/>
          <a:p>
            <a:r>
              <a:rPr lang="en-US" dirty="0" smtClean="0"/>
              <a:t>Swirl Vase</a:t>
            </a:r>
            <a:endParaRPr lang="en-US" dirty="0"/>
          </a:p>
        </p:txBody>
      </p:sp>
      <p:pic>
        <p:nvPicPr>
          <p:cNvPr id="6146" name="Picture 2" descr="C:\Users\Janie\Pictures\Portfol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8" y="1601165"/>
            <a:ext cx="2247515" cy="29966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nie\Pictures\Portfolio\s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274" t="6015" r="3011"/>
          <a:stretch/>
        </p:blipFill>
        <p:spPr bwMode="auto">
          <a:xfrm rot="5400000">
            <a:off x="5138717" y="2673471"/>
            <a:ext cx="3962214" cy="3949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648200"/>
            <a:ext cx="5423452" cy="2062103"/>
          </a:xfrm>
          <a:prstGeom prst="rect">
            <a:avLst/>
          </a:prstGeom>
          <a:noFill/>
        </p:spPr>
        <p:txBody>
          <a:bodyPr wrap="square" rtlCol="0">
            <a:spAutoFit/>
          </a:bodyPr>
          <a:lstStyle/>
          <a:p>
            <a:r>
              <a:rPr lang="en-US" sz="1600" dirty="0" smtClean="0"/>
              <a:t>Elements: I love the different textures in this design. The glossy rough curly willow go really well with the soft smooth tulips. The ferns help give it a delicate texture. </a:t>
            </a:r>
          </a:p>
          <a:p>
            <a:r>
              <a:rPr lang="en-US" sz="1600" dirty="0" smtClean="0"/>
              <a:t>Principle: I love the harmony in this piece. Although the materials are not all the same texture, size, </a:t>
            </a:r>
            <a:r>
              <a:rPr lang="en-US" sz="1600" dirty="0" err="1" smtClean="0"/>
              <a:t>etc</a:t>
            </a:r>
            <a:r>
              <a:rPr lang="en-US" sz="1600" dirty="0" smtClean="0"/>
              <a:t> they go really well together. The colors blend well together while the different textures help harmonize the whole piece and creates one uniform mood of nature. </a:t>
            </a:r>
            <a:endParaRPr lang="en-US" sz="1600" dirty="0"/>
          </a:p>
        </p:txBody>
      </p:sp>
    </p:spTree>
    <p:extLst>
      <p:ext uri="{BB962C8B-B14F-4D97-AF65-F5344CB8AC3E}">
        <p14:creationId xmlns:p14="http://schemas.microsoft.com/office/powerpoint/2010/main" val="2284640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80</TotalTime>
  <Words>507</Words>
  <Application>Microsoft Office PowerPoint</Application>
  <PresentationFormat>On-screen Show (4:3)</PresentationFormat>
  <Paragraphs>27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Waveform</vt:lpstr>
      <vt:lpstr>Design Portfolio</vt:lpstr>
      <vt:lpstr>Small Round</vt:lpstr>
      <vt:lpstr>Horizontal </vt:lpstr>
      <vt:lpstr>Crescent</vt:lpstr>
      <vt:lpstr>Hand Tied Bouquet</vt:lpstr>
      <vt:lpstr>Corsage/Boutouniere</vt:lpstr>
      <vt:lpstr>Swirl Vase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Janie</dc:creator>
  <cp:lastModifiedBy>Janie</cp:lastModifiedBy>
  <cp:revision>10</cp:revision>
  <dcterms:created xsi:type="dcterms:W3CDTF">2016-06-25T00:33:40Z</dcterms:created>
  <dcterms:modified xsi:type="dcterms:W3CDTF">2016-06-25T01:56:15Z</dcterms:modified>
</cp:coreProperties>
</file>